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2580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0050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2405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2614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4934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7174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5008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1807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6831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0675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8612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7532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5405" y="1871694"/>
            <a:ext cx="3773189" cy="3114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349249" y="130889"/>
            <a:ext cx="8445501" cy="6596221"/>
            <a:chOff x="274638" y="104775"/>
            <a:chExt cx="8445501" cy="6596221"/>
          </a:xfrm>
        </p:grpSpPr>
        <p:sp>
          <p:nvSpPr>
            <p:cNvPr id="6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75588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pic>
          <p:nvPicPr>
            <p:cNvPr id="8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4" name="Rechteck 3"/>
          <p:cNvSpPr/>
          <p:nvPr/>
        </p:nvSpPr>
        <p:spPr>
          <a:xfrm>
            <a:off x="1695344" y="5249796"/>
            <a:ext cx="5975603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/>
            <a:r>
              <a:rPr lang="en-US" sz="1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Figure 1. </a:t>
            </a:r>
            <a:r>
              <a:rPr lang="en-US" sz="1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Western analysis of recombinant human VEGF121 </a:t>
            </a:r>
            <a:r>
              <a:rPr lang="en-US" sz="1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[Cat# 300-072]</a:t>
            </a:r>
            <a:r>
              <a:rPr lang="en-US" sz="1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, mouse VEGFG120 </a:t>
            </a:r>
            <a:r>
              <a:rPr lang="en-US" sz="1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[Cat# M30-032] </a:t>
            </a:r>
            <a:r>
              <a:rPr lang="en-US" sz="1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and human PlGF-1 </a:t>
            </a:r>
            <a:r>
              <a:rPr lang="en-US" sz="1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[Cat# 300-015] </a:t>
            </a:r>
            <a:r>
              <a:rPr lang="en-US" sz="1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using a rabbit polyclonal anti-human VEGF-A antibody </a:t>
            </a:r>
            <a:r>
              <a:rPr lang="en-US" sz="1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[Cat# 102-PA02]</a:t>
            </a:r>
            <a:r>
              <a:rPr lang="en-US" sz="1200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. There is a cross reactivity with mouse VEGF120 visible but not with human PlGF-1</a:t>
            </a:r>
            <a:r>
              <a:rPr lang="en-US" sz="1200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. The antibody shows only a weak signal for unreduced human VEGF121.</a:t>
            </a:r>
            <a:endParaRPr lang="en-US" sz="12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just" fontAlgn="base"/>
            <a:endParaRPr lang="en-US" sz="1200" dirty="0"/>
          </a:p>
        </p:txBody>
      </p:sp>
      <p:sp>
        <p:nvSpPr>
          <p:cNvPr id="5" name="Textfeld 1"/>
          <p:cNvSpPr txBox="1">
            <a:spLocks noChangeArrowheads="1"/>
          </p:cNvSpPr>
          <p:nvPr/>
        </p:nvSpPr>
        <p:spPr bwMode="auto">
          <a:xfrm>
            <a:off x="2173924" y="972769"/>
            <a:ext cx="49318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VEGF-A  (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peptide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antibody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102-PA03)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641895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11</cp:revision>
  <dcterms:created xsi:type="dcterms:W3CDTF">2012-11-19T13:34:28Z</dcterms:created>
  <dcterms:modified xsi:type="dcterms:W3CDTF">2015-03-18T10:26:20Z</dcterms:modified>
</cp:coreProperties>
</file>